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12.2.2012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12.2.2012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12.2.2012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12.2.2012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12.2.2012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12.2.2012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12.2.2012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12.2.2012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12.2.2012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12.2.2012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12.2.2012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12.2.2012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571472" y="428606"/>
          <a:ext cx="7929618" cy="335758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7929618"/>
              </a:tblGrid>
              <a:tr h="671517">
                <a:tc>
                  <a:txBody>
                    <a:bodyPr/>
                    <a:lstStyle/>
                    <a:p>
                      <a:r>
                        <a:rPr lang="cs-CZ" sz="2800" b="1" dirty="0" smtClean="0">
                          <a:solidFill>
                            <a:schemeClr val="tx1"/>
                          </a:solidFill>
                        </a:rPr>
                        <a:t>Název školy:    Základní škola Pomezí,</a:t>
                      </a:r>
                      <a:r>
                        <a:rPr lang="cs-CZ" sz="28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cs-CZ" sz="2800" b="1" dirty="0" smtClean="0">
                          <a:solidFill>
                            <a:schemeClr val="tx1"/>
                          </a:solidFill>
                        </a:rPr>
                        <a:t>okres Svitavy</a:t>
                      </a:r>
                      <a:endParaRPr lang="cs-CZ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71517">
                <a:tc>
                  <a:txBody>
                    <a:bodyPr/>
                    <a:lstStyle/>
                    <a:p>
                      <a:r>
                        <a:rPr lang="cs-CZ" sz="2800" b="1" dirty="0" smtClean="0">
                          <a:solidFill>
                            <a:schemeClr val="tx1"/>
                          </a:solidFill>
                        </a:rPr>
                        <a:t>Autor: </a:t>
                      </a:r>
                      <a:endParaRPr lang="cs-CZ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71517">
                <a:tc>
                  <a:txBody>
                    <a:bodyPr/>
                    <a:lstStyle/>
                    <a:p>
                      <a:r>
                        <a:rPr lang="cs-CZ" sz="2800" b="1" dirty="0" smtClean="0">
                          <a:solidFill>
                            <a:schemeClr val="tx1"/>
                          </a:solidFill>
                        </a:rPr>
                        <a:t>Název: </a:t>
                      </a:r>
                      <a:endParaRPr lang="cs-CZ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71517">
                <a:tc>
                  <a:txBody>
                    <a:bodyPr/>
                    <a:lstStyle/>
                    <a:p>
                      <a:r>
                        <a:rPr lang="cs-CZ" sz="2800" b="1" dirty="0" smtClean="0">
                          <a:solidFill>
                            <a:schemeClr val="tx1"/>
                          </a:solidFill>
                        </a:rPr>
                        <a:t>Téma:</a:t>
                      </a:r>
                      <a:endParaRPr lang="cs-CZ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71517">
                <a:tc>
                  <a:txBody>
                    <a:bodyPr/>
                    <a:lstStyle/>
                    <a:p>
                      <a:r>
                        <a:rPr lang="cs-CZ" sz="2800" b="1" dirty="0" smtClean="0">
                          <a:solidFill>
                            <a:schemeClr val="tx1"/>
                          </a:solidFill>
                        </a:rPr>
                        <a:t>Číslo projektu:</a:t>
                      </a:r>
                      <a:endParaRPr lang="cs-CZ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1604" y="4572008"/>
            <a:ext cx="6281129" cy="12144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Anotace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Uveďte ročník, pro který je materiál určen, vzdělávací oblast (vzdělávací obor, tematický okruh), výstižný popis použití materiálu ve výuce, zkušenosti z pilotáže.</a:t>
            </a:r>
            <a:endParaRPr lang="cs-CZ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</TotalTime>
  <Words>48</Words>
  <PresentationFormat>Předvádění na obrazovce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</vt:i4>
      </vt:variant>
    </vt:vector>
  </HeadingPairs>
  <TitlesOfParts>
    <vt:vector size="3" baseType="lpstr">
      <vt:lpstr>Motiv sady Office</vt:lpstr>
      <vt:lpstr>Snímek 1</vt:lpstr>
      <vt:lpstr>Anotace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Ucitel</dc:creator>
  <cp:lastModifiedBy>Ucitel</cp:lastModifiedBy>
  <cp:revision>10</cp:revision>
  <dcterms:created xsi:type="dcterms:W3CDTF">2012-02-12T20:04:21Z</dcterms:created>
  <dcterms:modified xsi:type="dcterms:W3CDTF">2012-02-12T21:10:31Z</dcterms:modified>
</cp:coreProperties>
</file>